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21599525" cy="35999738"/>
  <p:notesSz cx="6858000" cy="9945688"/>
  <p:embeddedFontLst>
    <p:embeddedFont>
      <p:font typeface="TH SarabunPSK" panose="020B0500040200020003" pitchFamily="34" charset="-34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2qFBtJCXAYWQxWnaZxXbJSIVD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BE"/>
    <a:srgbClr val="F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104" y="-5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C7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A2-49A3-86AF-1BC5B3BD6BD2}"/>
              </c:ext>
            </c:extLst>
          </c:dPt>
          <c:dPt>
            <c:idx val="1"/>
            <c:bubble3D val="0"/>
            <c:spPr>
              <a:solidFill>
                <a:srgbClr val="ED59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2-49A3-86AF-1BC5B3BD6B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A2-49A3-86AF-1BC5B3BD6B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A2-49A3-86AF-1BC5B3BD6B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A2-49A3-86AF-1BC5B3BD6B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191722783731619"/>
          <c:y val="0.6965265852890149"/>
          <c:w val="0.47371460720663428"/>
          <c:h val="0.29651977837419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rgbClr val="2C748D"/>
            </a:solidFill>
            <a:ln w="19050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A-4FE3-ADE3-7571FCC2DB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A-4FE3-ADE3-7571FCC2DB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A-4FE3-ADE3-7571FCC2DB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1A-4FE3-ADE3-7571FCC2D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13959344"/>
        <c:axId val="-713966416"/>
      </c:barChart>
      <c:dateAx>
        <c:axId val="-713959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713966416"/>
        <c:crosses val="autoZero"/>
        <c:auto val="1"/>
        <c:lblOffset val="100"/>
        <c:baseTimeUnit val="days"/>
      </c:dateAx>
      <c:valAx>
        <c:axId val="-71396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71395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3-43EB-89CD-B92089B0B5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3-43EB-89CD-B92089B0B5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83-43EB-89CD-B92089B0B5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3-43EB-89CD-B92089B0B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3965872"/>
        <c:axId val="-713965328"/>
      </c:radarChart>
      <c:catAx>
        <c:axId val="-71396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713965328"/>
        <c:crosses val="autoZero"/>
        <c:auto val="1"/>
        <c:lblAlgn val="ctr"/>
        <c:lblOffset val="100"/>
        <c:noMultiLvlLbl val="1"/>
      </c:catAx>
      <c:valAx>
        <c:axId val="-71396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71396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746125"/>
            <a:ext cx="2236788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5" tIns="91855" rIns="91855" bIns="9185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spcFirstLastPara="1" wrap="square" lIns="91855" tIns="91855" rIns="91855" bIns="9185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9813" y="746125"/>
            <a:ext cx="2238375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92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19965" y="5891626"/>
            <a:ext cx="18359596" cy="1253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99941" y="18908198"/>
            <a:ext cx="16199644" cy="86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lvl="1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/>
            </a:lvl2pPr>
            <a:lvl3pPr lvl="2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lvl="3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4pPr>
            <a:lvl5pPr lvl="4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5pPr>
            <a:lvl6pPr lvl="5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6pPr>
            <a:lvl7pPr lvl="6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7pPr>
            <a:lvl8pPr lvl="7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8pPr>
            <a:lvl9pPr lvl="8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84968" y="1916661"/>
            <a:ext cx="18629590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84967" y="9583264"/>
            <a:ext cx="9179798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934760" y="9583264"/>
            <a:ext cx="9179798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87781" y="1916661"/>
            <a:ext cx="18629590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87783" y="8824938"/>
            <a:ext cx="9137610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87783" y="13149905"/>
            <a:ext cx="9137610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934761" y="8824938"/>
            <a:ext cx="9182611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934761" y="13149905"/>
            <a:ext cx="9182611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84968" y="1916661"/>
            <a:ext cx="18629590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7781" y="2399982"/>
            <a:ext cx="6966409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182611" y="5183304"/>
            <a:ext cx="10934760" cy="2558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8596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1pPr>
            <a:lvl2pPr marL="914400" lvl="1" indent="-64858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2pPr>
            <a:lvl3pPr marL="1371600" lvl="2" indent="-58858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Char char="•"/>
              <a:defRPr sz="5669"/>
            </a:lvl3pPr>
            <a:lvl4pPr marL="1828800" lvl="3" indent="-528574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4pPr>
            <a:lvl5pPr marL="2286000" lvl="4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5pPr>
            <a:lvl6pPr marL="2743200" lvl="5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6pPr>
            <a:lvl7pPr marL="3200400" lvl="6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7pPr>
            <a:lvl8pPr marL="3657600" lvl="7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8pPr>
            <a:lvl9pPr marL="4114800" lvl="8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7781" y="10799922"/>
            <a:ext cx="6966409" cy="2000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87781" y="2399982"/>
            <a:ext cx="6966409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182611" y="5183304"/>
            <a:ext cx="10934760" cy="2558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7559"/>
              <a:buFont typeface="Arial"/>
              <a:buNone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None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None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None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87781" y="10799922"/>
            <a:ext cx="6966409" cy="2000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84968" y="1916661"/>
            <a:ext cx="18629590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620989" y="11689221"/>
            <a:ext cx="22841503" cy="186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531803" y="14842011"/>
            <a:ext cx="30508115" cy="46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917989" y="10319611"/>
            <a:ext cx="30508115" cy="137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84968" y="1916661"/>
            <a:ext cx="18629590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94"/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84968" y="9583264"/>
            <a:ext cx="18629590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8589" algn="l" rtl="0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858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8574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84967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154843" y="33366431"/>
            <a:ext cx="7289840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254666" y="33366431"/>
            <a:ext cx="485989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73C10552-EC4F-CA50-ABA5-08AFA64D2EB3}"/>
              </a:ext>
            </a:extLst>
          </p:cNvPr>
          <p:cNvGrpSpPr/>
          <p:nvPr/>
        </p:nvGrpSpPr>
        <p:grpSpPr>
          <a:xfrm>
            <a:off x="24613" y="-15648"/>
            <a:ext cx="21599525" cy="36015386"/>
            <a:chOff x="-8473" y="-155631"/>
            <a:chExt cx="21599525" cy="36015386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id="{092E3683-D9F3-8B6C-67C2-E662EA096D2A}"/>
                </a:ext>
              </a:extLst>
            </p:cNvPr>
            <p:cNvGrpSpPr/>
            <p:nvPr/>
          </p:nvGrpSpPr>
          <p:grpSpPr>
            <a:xfrm>
              <a:off x="-8473" y="-155631"/>
              <a:ext cx="21599525" cy="36015386"/>
              <a:chOff x="179095" y="-155631"/>
              <a:chExt cx="21599525" cy="36015386"/>
            </a:xfrm>
          </p:grpSpPr>
          <p:grpSp>
            <p:nvGrpSpPr>
              <p:cNvPr id="16" name="กลุ่ม 15">
                <a:extLst>
                  <a:ext uri="{FF2B5EF4-FFF2-40B4-BE49-F238E27FC236}">
                    <a16:creationId xmlns:a16="http://schemas.microsoft.com/office/drawing/2014/main" id="{A54457CF-2C0A-237C-B0D2-8AD4151B197C}"/>
                  </a:ext>
                </a:extLst>
              </p:cNvPr>
              <p:cNvGrpSpPr/>
              <p:nvPr/>
            </p:nvGrpSpPr>
            <p:grpSpPr>
              <a:xfrm>
                <a:off x="179095" y="-155631"/>
                <a:ext cx="21599525" cy="36015386"/>
                <a:chOff x="179096" y="-15648"/>
                <a:chExt cx="21599525" cy="36015386"/>
              </a:xfrm>
            </p:grpSpPr>
            <p:pic>
              <p:nvPicPr>
                <p:cNvPr id="10" name="รูปภาพ 9">
                  <a:extLst>
                    <a:ext uri="{FF2B5EF4-FFF2-40B4-BE49-F238E27FC236}">
                      <a16:creationId xmlns:a16="http://schemas.microsoft.com/office/drawing/2014/main" id="{E22F46EA-7DF5-40BE-92A1-C512FC81F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6659"/>
                <a:stretch/>
              </p:blipFill>
              <p:spPr>
                <a:xfrm>
                  <a:off x="179096" y="5546952"/>
                  <a:ext cx="21599525" cy="30452786"/>
                </a:xfrm>
                <a:prstGeom prst="rect">
                  <a:avLst/>
                </a:prstGeom>
              </p:spPr>
            </p:pic>
            <p:sp>
              <p:nvSpPr>
                <p:cNvPr id="2" name="สี่เหลี่ยมผืนผ้า 1">
                  <a:extLst>
                    <a:ext uri="{FF2B5EF4-FFF2-40B4-BE49-F238E27FC236}">
                      <a16:creationId xmlns:a16="http://schemas.microsoft.com/office/drawing/2014/main" id="{572C62B6-71F8-6A39-950B-5421249E7B11}"/>
                    </a:ext>
                  </a:extLst>
                </p:cNvPr>
                <p:cNvSpPr/>
                <p:nvPr/>
              </p:nvSpPr>
              <p:spPr>
                <a:xfrm>
                  <a:off x="179096" y="-15648"/>
                  <a:ext cx="21599525" cy="619409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" name="กล่องข้อความ 6">
                <a:extLst>
                  <a:ext uri="{FF2B5EF4-FFF2-40B4-BE49-F238E27FC236}">
                    <a16:creationId xmlns:a16="http://schemas.microsoft.com/office/drawing/2014/main" id="{54E9EE09-B64F-E558-C49D-0758345965AA}"/>
                  </a:ext>
                </a:extLst>
              </p:cNvPr>
              <p:cNvSpPr txBox="1"/>
              <p:nvPr/>
            </p:nvSpPr>
            <p:spPr>
              <a:xfrm>
                <a:off x="447770" y="2871839"/>
                <a:ext cx="21062176" cy="296068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endPara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การประชุมวิชาการและนวัตกรรมเทคโนโลยีอาชีวศึกษา ระดับชาติ  ปีการศึกษา 2566</a:t>
                </a:r>
              </a:p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(The 2023 National  Conference on Vocational Education  Innovation and Technology)</a:t>
                </a:r>
              </a:p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ระหว่างวันที่ 8-9 เมษายน 2567</a:t>
                </a:r>
                <a:endPara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B5E8B539-4525-6305-35B2-0EC59647D642}"/>
                </a:ext>
              </a:extLst>
            </p:cNvPr>
            <p:cNvSpPr/>
            <p:nvPr/>
          </p:nvSpPr>
          <p:spPr>
            <a:xfrm>
              <a:off x="84695" y="139983"/>
              <a:ext cx="21388220" cy="2890261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Google Shape;85;p1"/>
          <p:cNvSpPr txBox="1"/>
          <p:nvPr/>
        </p:nvSpPr>
        <p:spPr>
          <a:xfrm>
            <a:off x="649709" y="7038768"/>
            <a:ext cx="206583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ชื่อผลงาน</a:t>
            </a:r>
            <a:r>
              <a:rPr lang="en-US" sz="4800" b="1" i="0" u="none" strike="noStrike" cap="none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............................................................................................................................................................(</a:t>
            </a:r>
            <a:r>
              <a:rPr lang="en-US" sz="4800" b="1" i="0" u="none" strike="noStrike" cap="none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ภาษาไทย</a:t>
            </a:r>
            <a:r>
              <a:rPr lang="en-US" sz="4800" b="1" i="0" u="none" strike="noStrike" cap="none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</a:t>
            </a:r>
            <a:endParaRPr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ชื่อผลงาน</a:t>
            </a:r>
            <a:r>
              <a:rPr lang="en-US" sz="48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.......................................................................................................................................................(</a:t>
            </a:r>
            <a:r>
              <a:rPr lang="en-US" sz="48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ภาษาอังกฤษ</a:t>
            </a:r>
            <a:r>
              <a:rPr lang="en-US" sz="48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</a:t>
            </a:r>
            <a:endParaRPr sz="48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ชื่อเจ้าของผลงาน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lang="th-TH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..................................................…….............</a:t>
            </a:r>
            <a:r>
              <a:rPr lang="th-TH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  </a:t>
            </a: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หน่วยงาน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/</a:t>
            </a: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สถานศึกษา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</a:t>
            </a:r>
            <a:r>
              <a:rPr lang="th-TH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</a:t>
            </a:r>
            <a:endParaRPr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29394" y="9769645"/>
            <a:ext cx="9858456" cy="19058022"/>
          </a:xfrm>
          <a:prstGeom prst="rect">
            <a:avLst/>
          </a:prstGeom>
          <a:solidFill>
            <a:srgbClr val="F6D6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42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58779" y="10197664"/>
            <a:ext cx="35269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บทคัดย่อ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(ABSTRACT)</a:t>
            </a:r>
            <a:endParaRPr sz="40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18646" y="10886428"/>
            <a:ext cx="9079952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10652" y="17151917"/>
            <a:ext cx="39196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บทนำ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(INTRODUCTION)</a:t>
            </a:r>
            <a:endParaRPr sz="40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70519" y="17840681"/>
            <a:ext cx="9079952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82842" y="23961792"/>
            <a:ext cx="58480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วัตถุประสงค์ของการวิจัย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(OBJECTIVE)</a:t>
            </a:r>
            <a:endParaRPr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942709" y="24650556"/>
            <a:ext cx="907995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80430" y="30205906"/>
            <a:ext cx="907995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45958" y="29294168"/>
            <a:ext cx="55899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วิธีดำเนินการวิจัย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(METHODOLOGY)</a:t>
            </a:r>
            <a:endParaRPr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1593844" y="9175138"/>
            <a:ext cx="35852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ผลการวิจัย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(RESULTS) </a:t>
            </a:r>
            <a:endParaRPr sz="40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1453711" y="9863902"/>
            <a:ext cx="9079952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1731147" y="25045362"/>
            <a:ext cx="39164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สรุปผล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(CONCLUSIONS)</a:t>
            </a:r>
            <a:endParaRPr sz="40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1591014" y="25734126"/>
            <a:ext cx="907995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1731147" y="29589907"/>
            <a:ext cx="45688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ข้อเสนอแนะ</a:t>
            </a:r>
            <a:r>
              <a:rPr lang="en-US" sz="4000" b="1" dirty="0">
                <a:solidFill>
                  <a:schemeClr val="accent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(SUGGESTIONS)</a:t>
            </a:r>
            <a:endParaRPr sz="4000" b="1" dirty="0">
              <a:solidFill>
                <a:schemeClr val="accent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1731147" y="30497538"/>
            <a:ext cx="907995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 .................................................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aphicFrame>
        <p:nvGraphicFramePr>
          <p:cNvPr id="102" name="Google Shape;102;p1"/>
          <p:cNvGraphicFramePr/>
          <p:nvPr/>
        </p:nvGraphicFramePr>
        <p:xfrm>
          <a:off x="11384904" y="15742244"/>
          <a:ext cx="5494021" cy="360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3" name="Google Shape;103;p1"/>
          <p:cNvGraphicFramePr/>
          <p:nvPr/>
        </p:nvGraphicFramePr>
        <p:xfrm>
          <a:off x="12014568" y="19811528"/>
          <a:ext cx="8656500" cy="51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4" name="Google Shape;104;p1"/>
          <p:cNvGraphicFramePr/>
          <p:nvPr/>
        </p:nvGraphicFramePr>
        <p:xfrm>
          <a:off x="15019530" y="15837563"/>
          <a:ext cx="6798686" cy="402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5" name="Google Shape;105;p1"/>
          <p:cNvSpPr txBox="1"/>
          <p:nvPr/>
        </p:nvSpPr>
        <p:spPr>
          <a:xfrm>
            <a:off x="745957" y="34615128"/>
            <a:ext cx="200651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 TH </a:t>
            </a:r>
            <a:r>
              <a:rPr lang="en-US" sz="3000" dirty="0" err="1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SarabunPSK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ขนาด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30 </a:t>
            </a:r>
            <a:r>
              <a:rPr lang="en-US" sz="3000" dirty="0" err="1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pt</a:t>
            </a: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).... ..........................................................................................................................................................................................................................</a:t>
            </a:r>
            <a:endParaRPr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sz="3000" dirty="0">
              <a:solidFill>
                <a:schemeClr val="tx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649709" y="33741273"/>
            <a:ext cx="46025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เอกสารอ้างอิง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(REFERENCES) </a:t>
            </a:r>
            <a:endParaRPr sz="4000" b="1" dirty="0">
              <a:solidFill>
                <a:schemeClr val="tx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28" name="Google Shape;87;p1">
            <a:extLst>
              <a:ext uri="{FF2B5EF4-FFF2-40B4-BE49-F238E27FC236}">
                <a16:creationId xmlns:a16="http://schemas.microsoft.com/office/drawing/2014/main" id="{8E885018-40C0-4CCE-844B-CD31C494990E}"/>
              </a:ext>
            </a:extLst>
          </p:cNvPr>
          <p:cNvSpPr txBox="1"/>
          <p:nvPr/>
        </p:nvSpPr>
        <p:spPr>
          <a:xfrm>
            <a:off x="16609581" y="6068118"/>
            <a:ext cx="536492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รหัสผลงาน .........................</a:t>
            </a:r>
            <a:endParaRPr sz="4400" b="1" dirty="0">
              <a:solidFill>
                <a:schemeClr val="tx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1BEC5CD-17EC-636C-84D4-A7C7A44777A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661" y="499848"/>
            <a:ext cx="1568353" cy="1497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394C38C-C573-8993-67EE-E19C14CFB159}"/>
              </a:ext>
            </a:extLst>
          </p:cNvPr>
          <p:cNvSpPr txBox="1"/>
          <p:nvPr/>
        </p:nvSpPr>
        <p:spPr>
          <a:xfrm>
            <a:off x="5252251" y="2144636"/>
            <a:ext cx="11144250" cy="9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สถาบันการอาชีวศึกษาภาคใต้ 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25B4AB9-1450-403D-D7C2-395B1C1C8E51}"/>
              </a:ext>
            </a:extLst>
          </p:cNvPr>
          <p:cNvSpPr txBox="1"/>
          <p:nvPr/>
        </p:nvSpPr>
        <p:spPr>
          <a:xfrm>
            <a:off x="7988786" y="35405988"/>
            <a:ext cx="679223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ขนาดโปสเตอร์ ขนาด กว้าง 60 ซม. </a:t>
            </a:r>
            <a:r>
              <a:rPr lang="en-US" sz="2400" b="1" dirty="0"/>
              <a:t>x </a:t>
            </a:r>
            <a:r>
              <a:rPr lang="th-TH" sz="2400" b="1" dirty="0"/>
              <a:t>สูง  95 ซม.</a:t>
            </a:r>
          </a:p>
        </p:txBody>
      </p:sp>
    </p:spTree>
    <p:extLst>
      <p:ext uri="{BB962C8B-B14F-4D97-AF65-F5344CB8AC3E}">
        <p14:creationId xmlns:p14="http://schemas.microsoft.com/office/powerpoint/2010/main" val="411023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191</Words>
  <Application>Microsoft Office PowerPoint</Application>
  <PresentationFormat>กำหนดเอง</PresentationFormat>
  <Paragraphs>36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TH SarabunPSK</vt:lpstr>
      <vt:lpstr>Arial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INEVE4</dc:creator>
  <cp:lastModifiedBy>ASUS</cp:lastModifiedBy>
  <cp:revision>22</cp:revision>
  <cp:lastPrinted>2023-02-23T04:17:11Z</cp:lastPrinted>
  <dcterms:created xsi:type="dcterms:W3CDTF">2020-02-24T06:29:45Z</dcterms:created>
  <dcterms:modified xsi:type="dcterms:W3CDTF">2024-02-23T07:45:09Z</dcterms:modified>
</cp:coreProperties>
</file>